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7" r:id="rId13"/>
    <p:sldId id="268" r:id="rId14"/>
    <p:sldId id="270" r:id="rId15"/>
    <p:sldId id="269" r:id="rId16"/>
    <p:sldId id="25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14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9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9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07FBBC-572B-4465-B964-6781BD1D84CF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01EBF65-4788-4DEE-ADAF-F3EB5B8507C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 sit amet, consectetuer adipiscing elit. </a:t>
          </a:r>
        </a:p>
      </dgm:t>
    </dgm:pt>
    <dgm:pt modelId="{45D8EB3A-85AC-4BFD-85A0-B43DEA3E38AD}" type="parTrans" cxnId="{80E566D8-7ECE-40EF-9518-CEE24D3C44F7}">
      <dgm:prSet/>
      <dgm:spPr/>
      <dgm:t>
        <a:bodyPr/>
        <a:lstStyle/>
        <a:p>
          <a:endParaRPr lang="en-US"/>
        </a:p>
      </dgm:t>
    </dgm:pt>
    <dgm:pt modelId="{995436D5-10BC-4C35-8E70-9B334C3A2822}" type="sibTrans" cxnId="{80E566D8-7ECE-40EF-9518-CEE24D3C44F7}">
      <dgm:prSet/>
      <dgm:spPr/>
      <dgm:t>
        <a:bodyPr/>
        <a:lstStyle/>
        <a:p>
          <a:endParaRPr lang="en-US"/>
        </a:p>
      </dgm:t>
    </dgm:pt>
    <dgm:pt modelId="{52C71CBD-CECC-4ABF-B114-E7448BE4903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Nunc viverra imperdiet enim. Fusce est. Vivamus a tellus.</a:t>
          </a:r>
        </a:p>
      </dgm:t>
    </dgm:pt>
    <dgm:pt modelId="{1413374E-518E-4FAC-BBF4-87B4BF2DC08A}" type="parTrans" cxnId="{10E7746E-9122-49F1-920A-C5C836512D37}">
      <dgm:prSet/>
      <dgm:spPr/>
      <dgm:t>
        <a:bodyPr/>
        <a:lstStyle/>
        <a:p>
          <a:endParaRPr lang="en-US"/>
        </a:p>
      </dgm:t>
    </dgm:pt>
    <dgm:pt modelId="{0F5826A6-BB36-470E-BD2F-D1B29E97E8E9}" type="sibTrans" cxnId="{10E7746E-9122-49F1-920A-C5C836512D37}">
      <dgm:prSet/>
      <dgm:spPr/>
      <dgm:t>
        <a:bodyPr/>
        <a:lstStyle/>
        <a:p>
          <a:endParaRPr lang="en-US"/>
        </a:p>
      </dgm:t>
    </dgm:pt>
    <dgm:pt modelId="{0F168FD0-77C5-4CA1-A624-4E00EBB1AE7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Pellentesque habitant morbi tristique senectus et netus et malesuada.</a:t>
          </a:r>
        </a:p>
      </dgm:t>
    </dgm:pt>
    <dgm:pt modelId="{1BF06641-614B-4F17-B99C-6A5A76C510E6}" type="parTrans" cxnId="{63F8D1C3-C6A0-4916-A972-1A45DE4A33EA}">
      <dgm:prSet/>
      <dgm:spPr/>
      <dgm:t>
        <a:bodyPr/>
        <a:lstStyle/>
        <a:p>
          <a:endParaRPr lang="en-US"/>
        </a:p>
      </dgm:t>
    </dgm:pt>
    <dgm:pt modelId="{32CE5D47-E8C5-4B81-A9C3-3C5B67D751A0}" type="sibTrans" cxnId="{63F8D1C3-C6A0-4916-A972-1A45DE4A33EA}">
      <dgm:prSet/>
      <dgm:spPr/>
      <dgm:t>
        <a:bodyPr/>
        <a:lstStyle/>
        <a:p>
          <a:endParaRPr lang="en-US"/>
        </a:p>
      </dgm:t>
    </dgm:pt>
    <dgm:pt modelId="{0D27812A-150C-4238-980E-1151C21F28B7}" type="pres">
      <dgm:prSet presAssocID="{7F07FBBC-572B-4465-B964-6781BD1D84CF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976F1B-44A4-41F0-9758-C23694598AA8}" type="pres">
      <dgm:prSet presAssocID="{C01EBF65-4788-4DEE-ADAF-F3EB5B8507C9}" presName="compNode" presStyleCnt="0"/>
      <dgm:spPr/>
    </dgm:pt>
    <dgm:pt modelId="{E139D57F-10F3-4E23-8322-68B137986547}" type="pres">
      <dgm:prSet presAssocID="{C01EBF65-4788-4DEE-ADAF-F3EB5B8507C9}" presName="iconBgRect" presStyleLbl="bgShp" presStyleIdx="0" presStyleCnt="3"/>
      <dgm:spPr>
        <a:prstGeom prst="roundRect">
          <a:avLst/>
        </a:prstGeom>
      </dgm:spPr>
    </dgm:pt>
    <dgm:pt modelId="{33A82AAC-69F7-4D14-85F2-8E2430A6883B}" type="pres">
      <dgm:prSet presAssocID="{C01EBF65-4788-4DEE-ADAF-F3EB5B8507C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tterfly"/>
        </a:ext>
      </dgm:extLst>
    </dgm:pt>
    <dgm:pt modelId="{EE5EFA26-1E36-429B-8552-9855C3C92C1E}" type="pres">
      <dgm:prSet presAssocID="{C01EBF65-4788-4DEE-ADAF-F3EB5B8507C9}" presName="spaceRect" presStyleCnt="0"/>
      <dgm:spPr/>
    </dgm:pt>
    <dgm:pt modelId="{876834E1-2216-48C4-8A7A-829D684CC26B}" type="pres">
      <dgm:prSet presAssocID="{C01EBF65-4788-4DEE-ADAF-F3EB5B8507C9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E61BFA6B-7D56-4481-A2B3-E6BA055BE49E}" type="pres">
      <dgm:prSet presAssocID="{995436D5-10BC-4C35-8E70-9B334C3A2822}" presName="sibTrans" presStyleCnt="0"/>
      <dgm:spPr/>
    </dgm:pt>
    <dgm:pt modelId="{A345629B-85D0-44EC-B4D2-86902EF13557}" type="pres">
      <dgm:prSet presAssocID="{52C71CBD-CECC-4ABF-B114-E7448BE49034}" presName="compNode" presStyleCnt="0"/>
      <dgm:spPr/>
    </dgm:pt>
    <dgm:pt modelId="{2A017BFA-BEE4-4E30-A90C-E2F1809CF2F5}" type="pres">
      <dgm:prSet presAssocID="{52C71CBD-CECC-4ABF-B114-E7448BE49034}" presName="iconBgRect" presStyleLbl="bgShp" presStyleIdx="1" presStyleCnt="3"/>
      <dgm:spPr>
        <a:prstGeom prst="roundRect">
          <a:avLst/>
        </a:prstGeom>
      </dgm:spPr>
    </dgm:pt>
    <dgm:pt modelId="{FCBE59C1-6C70-4D7D-8C31-6338157315E6}" type="pres">
      <dgm:prSet presAssocID="{52C71CBD-CECC-4ABF-B114-E7448BE4903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e"/>
        </a:ext>
      </dgm:extLst>
    </dgm:pt>
    <dgm:pt modelId="{2878131E-EF2F-4650-9F09-91DC8E138023}" type="pres">
      <dgm:prSet presAssocID="{52C71CBD-CECC-4ABF-B114-E7448BE49034}" presName="spaceRect" presStyleCnt="0"/>
      <dgm:spPr/>
    </dgm:pt>
    <dgm:pt modelId="{37B8D4C0-CB05-4631-884C-1919BD6A45A4}" type="pres">
      <dgm:prSet presAssocID="{52C71CBD-CECC-4ABF-B114-E7448BE49034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DFA8FDAD-71B9-4DCD-9199-E2EF36E96E4B}" type="pres">
      <dgm:prSet presAssocID="{0F5826A6-BB36-470E-BD2F-D1B29E97E8E9}" presName="sibTrans" presStyleCnt="0"/>
      <dgm:spPr/>
    </dgm:pt>
    <dgm:pt modelId="{72790896-287B-46A6-B671-78B77C6B1AB0}" type="pres">
      <dgm:prSet presAssocID="{0F168FD0-77C5-4CA1-A624-4E00EBB1AE71}" presName="compNode" presStyleCnt="0"/>
      <dgm:spPr/>
    </dgm:pt>
    <dgm:pt modelId="{31AAF9DD-7AE8-433B-9454-BEFADB9A79FB}" type="pres">
      <dgm:prSet presAssocID="{0F168FD0-77C5-4CA1-A624-4E00EBB1AE71}" presName="iconBgRect" presStyleLbl="bgShp" presStyleIdx="2" presStyleCnt="3"/>
      <dgm:spPr>
        <a:prstGeom prst="roundRect">
          <a:avLst/>
        </a:prstGeom>
      </dgm:spPr>
    </dgm:pt>
    <dgm:pt modelId="{CC8E7A33-EB7D-4A56-B3E1-1C99CC9ED0A6}" type="pres">
      <dgm:prSet presAssocID="{0F168FD0-77C5-4CA1-A624-4E00EBB1AE7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shbowl"/>
        </a:ext>
      </dgm:extLst>
    </dgm:pt>
    <dgm:pt modelId="{C51A72B5-8916-4D93-AB2B-0FDB44D9EEB5}" type="pres">
      <dgm:prSet presAssocID="{0F168FD0-77C5-4CA1-A624-4E00EBB1AE71}" presName="spaceRect" presStyleCnt="0"/>
      <dgm:spPr/>
    </dgm:pt>
    <dgm:pt modelId="{612B66D6-BCB3-491A-98C9-90EF8C14AE9D}" type="pres">
      <dgm:prSet presAssocID="{0F168FD0-77C5-4CA1-A624-4E00EBB1AE71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0C23C4D-B050-4A17-86A2-35316B2961B4}" type="presOf" srcId="{52C71CBD-CECC-4ABF-B114-E7448BE49034}" destId="{37B8D4C0-CB05-4631-884C-1919BD6A45A4}" srcOrd="0" destOrd="0" presId="urn:microsoft.com/office/officeart/2018/5/layout/IconLeafLabelList"/>
    <dgm:cxn modelId="{4BB5FDDE-76FC-4F17-83C6-34D6296F6DA6}" type="presOf" srcId="{0F168FD0-77C5-4CA1-A624-4E00EBB1AE71}" destId="{612B66D6-BCB3-491A-98C9-90EF8C14AE9D}" srcOrd="0" destOrd="0" presId="urn:microsoft.com/office/officeart/2018/5/layout/IconLeafLabelList"/>
    <dgm:cxn modelId="{63F8D1C3-C6A0-4916-A972-1A45DE4A33EA}" srcId="{7F07FBBC-572B-4465-B964-6781BD1D84CF}" destId="{0F168FD0-77C5-4CA1-A624-4E00EBB1AE71}" srcOrd="2" destOrd="0" parTransId="{1BF06641-614B-4F17-B99C-6A5A76C510E6}" sibTransId="{32CE5D47-E8C5-4B81-A9C3-3C5B67D751A0}"/>
    <dgm:cxn modelId="{10E7746E-9122-49F1-920A-C5C836512D37}" srcId="{7F07FBBC-572B-4465-B964-6781BD1D84CF}" destId="{52C71CBD-CECC-4ABF-B114-E7448BE49034}" srcOrd="1" destOrd="0" parTransId="{1413374E-518E-4FAC-BBF4-87B4BF2DC08A}" sibTransId="{0F5826A6-BB36-470E-BD2F-D1B29E97E8E9}"/>
    <dgm:cxn modelId="{80E566D8-7ECE-40EF-9518-CEE24D3C44F7}" srcId="{7F07FBBC-572B-4465-B964-6781BD1D84CF}" destId="{C01EBF65-4788-4DEE-ADAF-F3EB5B8507C9}" srcOrd="0" destOrd="0" parTransId="{45D8EB3A-85AC-4BFD-85A0-B43DEA3E38AD}" sibTransId="{995436D5-10BC-4C35-8E70-9B334C3A2822}"/>
    <dgm:cxn modelId="{3F5D4C97-CEB2-4794-8D2B-E19D0CE2F064}" type="presOf" srcId="{C01EBF65-4788-4DEE-ADAF-F3EB5B8507C9}" destId="{876834E1-2216-48C4-8A7A-829D684CC26B}" srcOrd="0" destOrd="0" presId="urn:microsoft.com/office/officeart/2018/5/layout/IconLeafLabelList"/>
    <dgm:cxn modelId="{FA6903A6-F9DF-4D1D-8FDC-024C71CF2334}" type="presOf" srcId="{7F07FBBC-572B-4465-B964-6781BD1D84CF}" destId="{0D27812A-150C-4238-980E-1151C21F28B7}" srcOrd="0" destOrd="0" presId="urn:microsoft.com/office/officeart/2018/5/layout/IconLeafLabelList"/>
    <dgm:cxn modelId="{596AB122-D294-4767-BC9E-4EE0C5BFDA14}" type="presParOf" srcId="{0D27812A-150C-4238-980E-1151C21F28B7}" destId="{2F976F1B-44A4-41F0-9758-C23694598AA8}" srcOrd="0" destOrd="0" presId="urn:microsoft.com/office/officeart/2018/5/layout/IconLeafLabelList"/>
    <dgm:cxn modelId="{5CC947D7-4A72-4FF4-A500-A90476348CEC}" type="presParOf" srcId="{2F976F1B-44A4-41F0-9758-C23694598AA8}" destId="{E139D57F-10F3-4E23-8322-68B137986547}" srcOrd="0" destOrd="0" presId="urn:microsoft.com/office/officeart/2018/5/layout/IconLeafLabelList"/>
    <dgm:cxn modelId="{AA1E7ACA-E246-4ABD-A839-EC4AC6D35DA4}" type="presParOf" srcId="{2F976F1B-44A4-41F0-9758-C23694598AA8}" destId="{33A82AAC-69F7-4D14-85F2-8E2430A6883B}" srcOrd="1" destOrd="0" presId="urn:microsoft.com/office/officeart/2018/5/layout/IconLeafLabelList"/>
    <dgm:cxn modelId="{864DD1E3-81CF-4AA6-BE19-83D3719FC5D2}" type="presParOf" srcId="{2F976F1B-44A4-41F0-9758-C23694598AA8}" destId="{EE5EFA26-1E36-429B-8552-9855C3C92C1E}" srcOrd="2" destOrd="0" presId="urn:microsoft.com/office/officeart/2018/5/layout/IconLeafLabelList"/>
    <dgm:cxn modelId="{14A55A7E-3035-463B-BA2F-D2990458E567}" type="presParOf" srcId="{2F976F1B-44A4-41F0-9758-C23694598AA8}" destId="{876834E1-2216-48C4-8A7A-829D684CC26B}" srcOrd="3" destOrd="0" presId="urn:microsoft.com/office/officeart/2018/5/layout/IconLeafLabelList"/>
    <dgm:cxn modelId="{2179BC17-4B60-460A-A89B-6E8017208BC8}" type="presParOf" srcId="{0D27812A-150C-4238-980E-1151C21F28B7}" destId="{E61BFA6B-7D56-4481-A2B3-E6BA055BE49E}" srcOrd="1" destOrd="0" presId="urn:microsoft.com/office/officeart/2018/5/layout/IconLeafLabelList"/>
    <dgm:cxn modelId="{F43F79A9-831E-458E-B879-A385CAF0CC58}" type="presParOf" srcId="{0D27812A-150C-4238-980E-1151C21F28B7}" destId="{A345629B-85D0-44EC-B4D2-86902EF13557}" srcOrd="2" destOrd="0" presId="urn:microsoft.com/office/officeart/2018/5/layout/IconLeafLabelList"/>
    <dgm:cxn modelId="{45ECDE5A-F0AA-4BA2-A97D-6B0812927FAA}" type="presParOf" srcId="{A345629B-85D0-44EC-B4D2-86902EF13557}" destId="{2A017BFA-BEE4-4E30-A90C-E2F1809CF2F5}" srcOrd="0" destOrd="0" presId="urn:microsoft.com/office/officeart/2018/5/layout/IconLeafLabelList"/>
    <dgm:cxn modelId="{8DCDC3E7-AB6F-474C-9495-E092517F24DC}" type="presParOf" srcId="{A345629B-85D0-44EC-B4D2-86902EF13557}" destId="{FCBE59C1-6C70-4D7D-8C31-6338157315E6}" srcOrd="1" destOrd="0" presId="urn:microsoft.com/office/officeart/2018/5/layout/IconLeafLabelList"/>
    <dgm:cxn modelId="{1EB13E78-87C2-4285-9A39-C63DCC564487}" type="presParOf" srcId="{A345629B-85D0-44EC-B4D2-86902EF13557}" destId="{2878131E-EF2F-4650-9F09-91DC8E138023}" srcOrd="2" destOrd="0" presId="urn:microsoft.com/office/officeart/2018/5/layout/IconLeafLabelList"/>
    <dgm:cxn modelId="{3D6D6F84-3341-44E0-B016-0CEE4D7414DE}" type="presParOf" srcId="{A345629B-85D0-44EC-B4D2-86902EF13557}" destId="{37B8D4C0-CB05-4631-884C-1919BD6A45A4}" srcOrd="3" destOrd="0" presId="urn:microsoft.com/office/officeart/2018/5/layout/IconLeafLabelList"/>
    <dgm:cxn modelId="{8EC4DFFE-22A9-4208-812A-88C826B0DA59}" type="presParOf" srcId="{0D27812A-150C-4238-980E-1151C21F28B7}" destId="{DFA8FDAD-71B9-4DCD-9199-E2EF36E96E4B}" srcOrd="3" destOrd="0" presId="urn:microsoft.com/office/officeart/2018/5/layout/IconLeafLabelList"/>
    <dgm:cxn modelId="{CD898A53-64A7-4AC6-828E-9321A43C5F5A}" type="presParOf" srcId="{0D27812A-150C-4238-980E-1151C21F28B7}" destId="{72790896-287B-46A6-B671-78B77C6B1AB0}" srcOrd="4" destOrd="0" presId="urn:microsoft.com/office/officeart/2018/5/layout/IconLeafLabelList"/>
    <dgm:cxn modelId="{B361775C-988C-4F3E-A99B-CFD432E521A3}" type="presParOf" srcId="{72790896-287B-46A6-B671-78B77C6B1AB0}" destId="{31AAF9DD-7AE8-433B-9454-BEFADB9A79FB}" srcOrd="0" destOrd="0" presId="urn:microsoft.com/office/officeart/2018/5/layout/IconLeafLabelList"/>
    <dgm:cxn modelId="{8EFB843C-CFDB-4A52-A2D0-662A8AFC6C61}" type="presParOf" srcId="{72790896-287B-46A6-B671-78B77C6B1AB0}" destId="{CC8E7A33-EB7D-4A56-B3E1-1C99CC9ED0A6}" srcOrd="1" destOrd="0" presId="urn:microsoft.com/office/officeart/2018/5/layout/IconLeafLabelList"/>
    <dgm:cxn modelId="{0D1994D2-0025-42A7-BDF7-ED31CCFFD3E3}" type="presParOf" srcId="{72790896-287B-46A6-B671-78B77C6B1AB0}" destId="{C51A72B5-8916-4D93-AB2B-0FDB44D9EEB5}" srcOrd="2" destOrd="0" presId="urn:microsoft.com/office/officeart/2018/5/layout/IconLeafLabelList"/>
    <dgm:cxn modelId="{6C32F4DA-7BF0-4622-ADE2-D4F2016DA200}" type="presParOf" srcId="{72790896-287B-46A6-B671-78B77C6B1AB0}" destId="{612B66D6-BCB3-491A-98C9-90EF8C14AE9D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9D57F-10F3-4E23-8322-68B137986547}">
      <dsp:nvSpPr>
        <dsp:cNvPr id="0" name=""/>
        <dsp:cNvSpPr/>
      </dsp:nvSpPr>
      <dsp:spPr>
        <a:xfrm>
          <a:off x="702434" y="59638"/>
          <a:ext cx="1955812" cy="195581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A82AAC-69F7-4D14-85F2-8E2430A6883B}">
      <dsp:nvSpPr>
        <dsp:cNvPr id="0" name=""/>
        <dsp:cNvSpPr/>
      </dsp:nvSpPr>
      <dsp:spPr>
        <a:xfrm>
          <a:off x="1119247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6834E1-2216-48C4-8A7A-829D684CC26B}">
      <dsp:nvSpPr>
        <dsp:cNvPr id="0" name=""/>
        <dsp:cNvSpPr/>
      </dsp:nvSpPr>
      <dsp:spPr>
        <a:xfrm>
          <a:off x="77216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500" kern="1200" dirty="0"/>
            <a:t>Lorem ipsum dolor sit amet, consectetuer adipiscing elit. </a:t>
          </a:r>
        </a:p>
      </dsp:txBody>
      <dsp:txXfrm>
        <a:off x="77216" y="2624638"/>
        <a:ext cx="3206250" cy="720000"/>
      </dsp:txXfrm>
    </dsp:sp>
    <dsp:sp modelId="{2A017BFA-BEE4-4E30-A90C-E2F1809CF2F5}">
      <dsp:nvSpPr>
        <dsp:cNvPr id="0" name=""/>
        <dsp:cNvSpPr/>
      </dsp:nvSpPr>
      <dsp:spPr>
        <a:xfrm>
          <a:off x="4469778" y="59638"/>
          <a:ext cx="1955812" cy="195581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BE59C1-6C70-4D7D-8C31-6338157315E6}">
      <dsp:nvSpPr>
        <dsp:cNvPr id="0" name=""/>
        <dsp:cNvSpPr/>
      </dsp:nvSpPr>
      <dsp:spPr>
        <a:xfrm>
          <a:off x="4886591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B8D4C0-CB05-4631-884C-1919BD6A45A4}">
      <dsp:nvSpPr>
        <dsp:cNvPr id="0" name=""/>
        <dsp:cNvSpPr/>
      </dsp:nvSpPr>
      <dsp:spPr>
        <a:xfrm>
          <a:off x="3844559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500" kern="1200" dirty="0"/>
            <a:t>Nunc viverra imperdiet enim. Fusce est. Vivamus a tellus.</a:t>
          </a:r>
        </a:p>
      </dsp:txBody>
      <dsp:txXfrm>
        <a:off x="3844559" y="2624638"/>
        <a:ext cx="3206250" cy="720000"/>
      </dsp:txXfrm>
    </dsp:sp>
    <dsp:sp modelId="{31AAF9DD-7AE8-433B-9454-BEFADB9A79FB}">
      <dsp:nvSpPr>
        <dsp:cNvPr id="0" name=""/>
        <dsp:cNvSpPr/>
      </dsp:nvSpPr>
      <dsp:spPr>
        <a:xfrm>
          <a:off x="8237122" y="59638"/>
          <a:ext cx="1955812" cy="195581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8E7A33-EB7D-4A56-B3E1-1C99CC9ED0A6}">
      <dsp:nvSpPr>
        <dsp:cNvPr id="0" name=""/>
        <dsp:cNvSpPr/>
      </dsp:nvSpPr>
      <dsp:spPr>
        <a:xfrm>
          <a:off x="8653935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2B66D6-BCB3-491A-98C9-90EF8C14AE9D}">
      <dsp:nvSpPr>
        <dsp:cNvPr id="0" name=""/>
        <dsp:cNvSpPr/>
      </dsp:nvSpPr>
      <dsp:spPr>
        <a:xfrm>
          <a:off x="7611903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500" kern="1200" dirty="0"/>
            <a:t>Pellentesque habitant morbi tristique senectus et netus et malesuada.</a:t>
          </a:r>
        </a:p>
      </dsp:txBody>
      <dsp:txXfrm>
        <a:off x="7611903" y="2624638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2.sv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10/20/2021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10C1-68D9-426D-AFF5-EDA5A83FE26A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1879-48A3-47A5-B5C8-C41471DFF8B2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44A-C59B-49C4-9531-4190F8FAE95F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28E5E-DC47-4CBE-B1BE-E523592C43BA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CDA05-0A74-445A-9678-785271128EAB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CA9B6-A8AD-4AF5-BB43-51E59DFE94B3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AA368-3A61-4BEF-AE31-0F0140812D38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70FDF-F600-4B46-B231-29938188BEE7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8A41-3024-4EAE-B64C-415ABA25C013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4CA42-1A45-4FB0-8BE1-C01D6544A525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B06A-C244-4D67-B7D6-73ED97A417CC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2B9DB-4E53-4561-B648-0C97F954A6ED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D8F65-68DA-4DE0-AA51-C1705F712F09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D61C-CB42-4521-A465-4F00F6373107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43F9-AF82-48DC-9EF3-0CBC98B23DF1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9E4A-1422-43DE-B397-8AA34503285C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9680-FDFB-4F63-A942-14E00CD81373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C27C16-19D4-4027-9C62-B26B19FAF244}" type="datetime1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xmlns="" id="{A4322390-8B58-46BE-88EB-D9FD30C0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E29227B-4703-4DAD-A51E-EBA7FE3BC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JS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JavaScript is a lightweight interpreted programming language.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C885E190-58DD-42DD-A4A8-401E15C92A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Arithmetic &amp; Assignment Operator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1. Arithmetic </a:t>
            </a:r>
            <a:r>
              <a:rPr lang="en-US" dirty="0" smtClean="0"/>
              <a:t>operator : +, -, *, /, %(modulus), **(exponent</a:t>
            </a:r>
            <a:r>
              <a:rPr lang="en-US" dirty="0" smtClean="0"/>
              <a:t>)</a:t>
            </a:r>
          </a:p>
          <a:p>
            <a:r>
              <a:rPr lang="en-US" dirty="0" smtClean="0"/>
              <a:t>2. Assignment operator : =, +=, -=, *=, /=, %=, **=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722469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Boolean &amp; Comparison </a:t>
            </a:r>
            <a:r>
              <a:rPr lang="en-US" dirty="0" smtClean="0">
                <a:solidFill>
                  <a:srgbClr val="EBEBEB"/>
                </a:solidFill>
              </a:rPr>
              <a:t>Operator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Boolean &amp; Comparison operator : ==, ===, &gt;, &lt;, !, &gt;=, &lt;=, !&gt;, !&lt;,</a:t>
            </a:r>
          </a:p>
          <a:p>
            <a:r>
              <a:rPr lang="en-US" dirty="0"/>
              <a:t>Boolean &amp; Comparison </a:t>
            </a:r>
            <a:r>
              <a:rPr lang="en-US" dirty="0" err="1" smtClean="0"/>
              <a:t>functin</a:t>
            </a:r>
            <a:r>
              <a:rPr lang="en-US" dirty="0" smtClean="0"/>
              <a:t> : </a:t>
            </a:r>
            <a:r>
              <a:rPr lang="en-US" dirty="0" err="1" smtClean="0"/>
              <a:t>string.match</a:t>
            </a:r>
            <a:r>
              <a:rPr lang="en-US" dirty="0" smtClean="0"/>
              <a:t>(</a:t>
            </a:r>
            <a:r>
              <a:rPr lang="en-US" dirty="0"/>
              <a:t>string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41997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Test </a:t>
            </a:r>
            <a:r>
              <a:rPr lang="en-US" dirty="0" smtClean="0">
                <a:solidFill>
                  <a:srgbClr val="EBEBEB"/>
                </a:solidFill>
              </a:rPr>
              <a:t>2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/>
              <a:t>Make a password validator, which can check password strength, like (password has one capital letter, one small letter, one number and one symbol)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430646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Keyword in JS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Content Placeholder 2" descr="SmartArt graphic placeholder">
            <a:extLst>
              <a:ext uri="{FF2B5EF4-FFF2-40B4-BE49-F238E27FC236}">
                <a16:creationId xmlns:a16="http://schemas.microsoft.com/office/drawing/2014/main" xmlns="" id="{E04BA103-6D5B-4F5B-B2FB-77C5103609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2586358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9386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Keyword in JS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Keywords are tokens that have special meaning in</a:t>
            </a:r>
          </a:p>
          <a:p>
            <a:r>
              <a:rPr lang="en-US" dirty="0" err="1" smtClean="0"/>
              <a:t>Javascript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b</a:t>
            </a:r>
            <a:r>
              <a:rPr lang="en-US" dirty="0" smtClean="0"/>
              <a:t>reak, case, catch, continue, debugger, default, delete, do, else,</a:t>
            </a:r>
          </a:p>
          <a:p>
            <a:r>
              <a:rPr lang="en-US" dirty="0"/>
              <a:t>f</a:t>
            </a:r>
            <a:r>
              <a:rPr lang="en-US" dirty="0" smtClean="0"/>
              <a:t>inally, for, function, if, in , </a:t>
            </a:r>
            <a:r>
              <a:rPr lang="en-US" dirty="0" err="1" smtClean="0"/>
              <a:t>instanceof</a:t>
            </a:r>
            <a:r>
              <a:rPr lang="en-US" dirty="0" smtClean="0"/>
              <a:t>, new, return, switch, this, throw,</a:t>
            </a:r>
          </a:p>
          <a:p>
            <a:r>
              <a:rPr lang="en-US" dirty="0"/>
              <a:t>t</a:t>
            </a:r>
            <a:r>
              <a:rPr lang="en-US" dirty="0" smtClean="0"/>
              <a:t>ry, </a:t>
            </a:r>
            <a:r>
              <a:rPr lang="en-US" dirty="0" err="1" smtClean="0"/>
              <a:t>typeof</a:t>
            </a:r>
            <a:r>
              <a:rPr lang="en-US" dirty="0" smtClean="0"/>
              <a:t>, </a:t>
            </a:r>
            <a:r>
              <a:rPr lang="en-US" dirty="0" err="1" smtClean="0"/>
              <a:t>var</a:t>
            </a:r>
            <a:r>
              <a:rPr lang="en-US" dirty="0" smtClean="0"/>
              <a:t>, void, while, with.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781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Variables in JS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/>
              <a:t>In programming, a </a:t>
            </a:r>
            <a:r>
              <a:rPr lang="en-US" b="1" dirty="0"/>
              <a:t>variable</a:t>
            </a:r>
            <a:r>
              <a:rPr lang="en-US" dirty="0"/>
              <a:t> is a value that can change, depending on conditions or on information passed to the program.</a:t>
            </a:r>
          </a:p>
          <a:p>
            <a:endParaRPr lang="en-US" dirty="0" smtClean="0"/>
          </a:p>
          <a:p>
            <a:r>
              <a:rPr lang="en-US" dirty="0" smtClean="0"/>
              <a:t>EX:</a:t>
            </a:r>
          </a:p>
          <a:p>
            <a:r>
              <a:rPr lang="en-US" dirty="0" err="1" smtClean="0"/>
              <a:t>const</a:t>
            </a:r>
            <a:r>
              <a:rPr lang="en-US" dirty="0" smtClean="0"/>
              <a:t> country = “Bangladesh”</a:t>
            </a:r>
          </a:p>
          <a:p>
            <a:r>
              <a:rPr lang="en-US" dirty="0" smtClean="0"/>
              <a:t>let </a:t>
            </a:r>
            <a:r>
              <a:rPr lang="en-US" dirty="0" err="1" smtClean="0"/>
              <a:t>num</a:t>
            </a:r>
            <a:r>
              <a:rPr lang="en-US" dirty="0" smtClean="0"/>
              <a:t> = 5</a:t>
            </a:r>
          </a:p>
          <a:p>
            <a:r>
              <a:rPr lang="en-US" dirty="0" err="1" smtClean="0"/>
              <a:t>var</a:t>
            </a:r>
            <a:r>
              <a:rPr lang="en-US" dirty="0" smtClean="0"/>
              <a:t> text </a:t>
            </a:r>
            <a:r>
              <a:rPr lang="en-US" dirty="0"/>
              <a:t>= “Bangladesh is a democratic </a:t>
            </a:r>
            <a:r>
              <a:rPr lang="en-US" dirty="0" smtClean="0"/>
              <a:t>country”</a:t>
            </a:r>
          </a:p>
        </p:txBody>
      </p:sp>
    </p:spTree>
    <p:extLst>
      <p:ext uri="{BB962C8B-B14F-4D97-AF65-F5344CB8AC3E}">
        <p14:creationId xmlns:p14="http://schemas.microsoft.com/office/powerpoint/2010/main" val="2482014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Number Method in JS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let num1 = 10;</a:t>
            </a:r>
          </a:p>
          <a:p>
            <a:r>
              <a:rPr lang="en-US" dirty="0" smtClean="0"/>
              <a:t>let num1Type = </a:t>
            </a:r>
            <a:r>
              <a:rPr lang="en-US" dirty="0" err="1" smtClean="0"/>
              <a:t>typrof</a:t>
            </a:r>
            <a:r>
              <a:rPr lang="en-US" dirty="0" smtClean="0"/>
              <a:t>(num1);</a:t>
            </a:r>
          </a:p>
          <a:p>
            <a:r>
              <a:rPr lang="en-US" dirty="0" smtClean="0"/>
              <a:t>console.log(</a:t>
            </a:r>
            <a:r>
              <a:rPr lang="en-US" dirty="0"/>
              <a:t>num1Type </a:t>
            </a:r>
            <a:r>
              <a:rPr lang="en-US" dirty="0" smtClean="0"/>
              <a:t>);</a:t>
            </a:r>
          </a:p>
          <a:p>
            <a:endParaRPr lang="en-US" dirty="0"/>
          </a:p>
          <a:p>
            <a:r>
              <a:rPr lang="en-US" dirty="0" smtClean="0"/>
              <a:t>Let num2 = “15”;</a:t>
            </a:r>
          </a:p>
          <a:p>
            <a:r>
              <a:rPr lang="en-US" dirty="0"/>
              <a:t>let </a:t>
            </a:r>
            <a:r>
              <a:rPr lang="en-US" dirty="0" smtClean="0"/>
              <a:t>num2Type </a:t>
            </a:r>
            <a:r>
              <a:rPr lang="en-US" dirty="0"/>
              <a:t>= </a:t>
            </a:r>
            <a:r>
              <a:rPr lang="en-US" dirty="0" err="1"/>
              <a:t>typrof</a:t>
            </a:r>
            <a:r>
              <a:rPr lang="en-US" dirty="0"/>
              <a:t>(num1);</a:t>
            </a:r>
          </a:p>
          <a:p>
            <a:r>
              <a:rPr lang="en-US" dirty="0"/>
              <a:t>console.log(num1Type );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14902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Number Method in JS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let num1 = 10;</a:t>
            </a:r>
            <a:endParaRPr lang="en-US" dirty="0"/>
          </a:p>
          <a:p>
            <a:r>
              <a:rPr lang="en-US" dirty="0"/>
              <a:t>l</a:t>
            </a:r>
            <a:r>
              <a:rPr lang="en-US" dirty="0" smtClean="0"/>
              <a:t>et num2 = “15”;</a:t>
            </a:r>
          </a:p>
          <a:p>
            <a:r>
              <a:rPr lang="en-US" dirty="0" smtClean="0"/>
              <a:t>let sum1 = </a:t>
            </a:r>
            <a:r>
              <a:rPr lang="en-US" dirty="0"/>
              <a:t>num1 </a:t>
            </a:r>
            <a:r>
              <a:rPr lang="en-US" dirty="0" smtClean="0"/>
              <a:t>+ num2;</a:t>
            </a:r>
          </a:p>
          <a:p>
            <a:r>
              <a:rPr lang="en-US" dirty="0" smtClean="0"/>
              <a:t>console.log(sum1);</a:t>
            </a:r>
          </a:p>
          <a:p>
            <a:endParaRPr lang="en-US" dirty="0"/>
          </a:p>
          <a:p>
            <a:r>
              <a:rPr lang="en-US" dirty="0"/>
              <a:t>let num3 =  30</a:t>
            </a:r>
            <a:r>
              <a:rPr lang="en-US" dirty="0" smtClean="0"/>
              <a:t>;</a:t>
            </a:r>
          </a:p>
          <a:p>
            <a:r>
              <a:rPr lang="en-US" dirty="0"/>
              <a:t>let </a:t>
            </a:r>
            <a:r>
              <a:rPr lang="en-US" dirty="0" smtClean="0"/>
              <a:t>sum2 </a:t>
            </a:r>
            <a:r>
              <a:rPr lang="en-US" dirty="0"/>
              <a:t>= num1 + </a:t>
            </a:r>
            <a:r>
              <a:rPr lang="en-US" dirty="0" smtClean="0"/>
              <a:t>num3;</a:t>
            </a:r>
            <a:endParaRPr lang="en-US" dirty="0"/>
          </a:p>
          <a:p>
            <a:r>
              <a:rPr lang="en-US" dirty="0" smtClean="0"/>
              <a:t>console.log(sum2);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1328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Number Method in JS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let num1 = 10;</a:t>
            </a:r>
            <a:endParaRPr lang="en-US" dirty="0"/>
          </a:p>
          <a:p>
            <a:r>
              <a:rPr lang="en-US" dirty="0"/>
              <a:t>l</a:t>
            </a:r>
            <a:r>
              <a:rPr lang="en-US" dirty="0" smtClean="0"/>
              <a:t>et num2 = “15”;</a:t>
            </a:r>
          </a:p>
          <a:p>
            <a:r>
              <a:rPr lang="en-US" dirty="0" smtClean="0"/>
              <a:t>let sum3 = </a:t>
            </a:r>
            <a:r>
              <a:rPr lang="en-US" i="1" dirty="0" err="1" smtClean="0"/>
              <a:t>parseInt</a:t>
            </a:r>
            <a:r>
              <a:rPr lang="en-US" i="1" dirty="0" smtClean="0"/>
              <a:t>(</a:t>
            </a:r>
            <a:r>
              <a:rPr lang="en-US" dirty="0" smtClean="0"/>
              <a:t>num1) + </a:t>
            </a:r>
            <a:r>
              <a:rPr lang="en-US" i="1" dirty="0" err="1" smtClean="0"/>
              <a:t>parseInt</a:t>
            </a:r>
            <a:r>
              <a:rPr lang="en-US" dirty="0" smtClean="0"/>
              <a:t>(num2);</a:t>
            </a:r>
          </a:p>
          <a:p>
            <a:r>
              <a:rPr lang="en-US" dirty="0" smtClean="0"/>
              <a:t>console.log(sum3);</a:t>
            </a:r>
          </a:p>
          <a:p>
            <a:endParaRPr lang="en-US" dirty="0"/>
          </a:p>
          <a:p>
            <a:r>
              <a:rPr lang="en-US" dirty="0"/>
              <a:t>let </a:t>
            </a:r>
            <a:r>
              <a:rPr lang="en-US" dirty="0" smtClean="0"/>
              <a:t>sum4 </a:t>
            </a:r>
            <a:r>
              <a:rPr lang="en-US" dirty="0"/>
              <a:t>= </a:t>
            </a:r>
            <a:r>
              <a:rPr lang="en-US" dirty="0" smtClean="0"/>
              <a:t>Number</a:t>
            </a:r>
            <a:r>
              <a:rPr lang="en-US" i="1" dirty="0" smtClean="0"/>
              <a:t>(</a:t>
            </a:r>
            <a:r>
              <a:rPr lang="en-US" dirty="0" smtClean="0"/>
              <a:t>num1</a:t>
            </a:r>
            <a:r>
              <a:rPr lang="en-US" dirty="0"/>
              <a:t>) + </a:t>
            </a:r>
            <a:r>
              <a:rPr lang="en-US" dirty="0" smtClean="0"/>
              <a:t>Number(num2</a:t>
            </a:r>
            <a:r>
              <a:rPr lang="en-US" dirty="0"/>
              <a:t>);</a:t>
            </a:r>
          </a:p>
          <a:p>
            <a:r>
              <a:rPr lang="en-US" dirty="0" smtClean="0"/>
              <a:t>console.log(sum4);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68989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How to add string in JS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let  text1 = “My Name is”;</a:t>
            </a:r>
          </a:p>
          <a:p>
            <a:r>
              <a:rPr lang="en-US" dirty="0" smtClean="0"/>
              <a:t>let name = “</a:t>
            </a:r>
            <a:r>
              <a:rPr lang="en-US" dirty="0" err="1" smtClean="0"/>
              <a:t>Zakir</a:t>
            </a:r>
            <a:r>
              <a:rPr lang="en-US" dirty="0" smtClean="0"/>
              <a:t> </a:t>
            </a:r>
            <a:r>
              <a:rPr lang="en-US" dirty="0" err="1" smtClean="0"/>
              <a:t>Hossain</a:t>
            </a:r>
            <a:r>
              <a:rPr lang="en-US" dirty="0" smtClean="0"/>
              <a:t>”;</a:t>
            </a:r>
          </a:p>
          <a:p>
            <a:r>
              <a:rPr lang="en-US" dirty="0" smtClean="0"/>
              <a:t>let text2 = “and my age is”</a:t>
            </a:r>
          </a:p>
          <a:p>
            <a:r>
              <a:rPr lang="en-US" dirty="0" smtClean="0"/>
              <a:t>let age = 32</a:t>
            </a:r>
          </a:p>
          <a:p>
            <a:r>
              <a:rPr lang="en-US" dirty="0" smtClean="0"/>
              <a:t>console.log(</a:t>
            </a:r>
            <a:r>
              <a:rPr lang="en-US" dirty="0"/>
              <a:t>text1 </a:t>
            </a:r>
            <a:r>
              <a:rPr lang="en-US" dirty="0" smtClean="0"/>
              <a:t>+ </a:t>
            </a:r>
            <a:r>
              <a:rPr lang="en-US" dirty="0"/>
              <a:t>name </a:t>
            </a:r>
            <a:r>
              <a:rPr lang="en-US" dirty="0" smtClean="0"/>
              <a:t>+ </a:t>
            </a:r>
            <a:r>
              <a:rPr lang="en-US" dirty="0"/>
              <a:t>text2 </a:t>
            </a:r>
            <a:r>
              <a:rPr lang="en-US" dirty="0" smtClean="0"/>
              <a:t>+ age);</a:t>
            </a:r>
          </a:p>
          <a:p>
            <a:r>
              <a:rPr lang="en-US" dirty="0" smtClean="0"/>
              <a:t>console.log(text1+ ’ ’ </a:t>
            </a:r>
            <a:r>
              <a:rPr lang="en-US" dirty="0"/>
              <a:t>+ </a:t>
            </a:r>
            <a:r>
              <a:rPr lang="en-US" dirty="0" smtClean="0"/>
              <a:t>name </a:t>
            </a:r>
            <a:r>
              <a:rPr lang="en-US" dirty="0"/>
              <a:t>+ ’ ’</a:t>
            </a:r>
            <a:r>
              <a:rPr lang="en-US" dirty="0" smtClean="0"/>
              <a:t> </a:t>
            </a:r>
            <a:r>
              <a:rPr lang="en-US" dirty="0"/>
              <a:t>+ text2 + ’ ’ </a:t>
            </a:r>
            <a:r>
              <a:rPr lang="en-US" dirty="0" smtClean="0"/>
              <a:t>+ </a:t>
            </a:r>
            <a:r>
              <a:rPr lang="en-US" dirty="0"/>
              <a:t>age</a:t>
            </a:r>
            <a:r>
              <a:rPr lang="en-US" dirty="0" smtClean="0"/>
              <a:t>);</a:t>
            </a:r>
          </a:p>
          <a:p>
            <a:r>
              <a:rPr lang="en-US" dirty="0"/>
              <a:t>console.log</a:t>
            </a:r>
            <a:r>
              <a:rPr lang="en-US" dirty="0" smtClean="0"/>
              <a:t>(`${text1} ${name} ${text2} ${age} `);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9270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Library function for string in JS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1.</a:t>
            </a:r>
            <a:r>
              <a:rPr lang="en-US" dirty="0"/>
              <a:t> </a:t>
            </a:r>
            <a:r>
              <a:rPr lang="en-US" dirty="0" err="1" smtClean="0"/>
              <a:t>string.trim</a:t>
            </a:r>
            <a:r>
              <a:rPr lang="en-US" dirty="0" smtClean="0"/>
              <a:t>()</a:t>
            </a:r>
          </a:p>
          <a:p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dirty="0" err="1" smtClean="0"/>
              <a:t>string.length</a:t>
            </a:r>
            <a:endParaRPr lang="en-US" dirty="0" smtClean="0"/>
          </a:p>
          <a:p>
            <a:r>
              <a:rPr lang="en-US" dirty="0" smtClean="0"/>
              <a:t>3. </a:t>
            </a:r>
            <a:r>
              <a:rPr lang="en-US" dirty="0" err="1" smtClean="0"/>
              <a:t>string.charAt</a:t>
            </a:r>
            <a:r>
              <a:rPr lang="en-US" dirty="0" smtClean="0"/>
              <a:t>(3)</a:t>
            </a:r>
          </a:p>
          <a:p>
            <a:r>
              <a:rPr lang="en-US" dirty="0"/>
              <a:t>4</a:t>
            </a:r>
            <a:r>
              <a:rPr lang="en-US" dirty="0" smtClean="0"/>
              <a:t>. </a:t>
            </a:r>
            <a:r>
              <a:rPr lang="en-US" dirty="0" err="1" smtClean="0"/>
              <a:t>string.toUpperCase</a:t>
            </a:r>
            <a:r>
              <a:rPr lang="en-US" dirty="0" smtClean="0"/>
              <a:t>()</a:t>
            </a:r>
          </a:p>
          <a:p>
            <a:r>
              <a:rPr lang="en-US" dirty="0"/>
              <a:t>5</a:t>
            </a:r>
            <a:r>
              <a:rPr lang="en-US" dirty="0" smtClean="0"/>
              <a:t>. </a:t>
            </a:r>
            <a:r>
              <a:rPr lang="en-US" dirty="0" err="1" smtClean="0"/>
              <a:t>string.toLowerCase</a:t>
            </a:r>
            <a:r>
              <a:rPr lang="en-US" dirty="0" smtClean="0"/>
              <a:t>()</a:t>
            </a:r>
          </a:p>
          <a:p>
            <a:r>
              <a:rPr lang="en-US" dirty="0"/>
              <a:t>6</a:t>
            </a:r>
            <a:r>
              <a:rPr lang="en-US" dirty="0" smtClean="0"/>
              <a:t>. </a:t>
            </a:r>
            <a:r>
              <a:rPr lang="en-US" dirty="0" err="1" smtClean="0"/>
              <a:t>string.concat</a:t>
            </a:r>
            <a:r>
              <a:rPr lang="en-US" dirty="0" smtClean="0"/>
              <a:t>(string)</a:t>
            </a:r>
          </a:p>
          <a:p>
            <a:r>
              <a:rPr lang="en-US" dirty="0"/>
              <a:t>7</a:t>
            </a:r>
            <a:r>
              <a:rPr lang="en-US" dirty="0" smtClean="0"/>
              <a:t>. </a:t>
            </a:r>
            <a:r>
              <a:rPr lang="en-US" dirty="0" err="1" smtClean="0"/>
              <a:t>string.slice</a:t>
            </a:r>
            <a:r>
              <a:rPr lang="en-US" dirty="0" smtClean="0"/>
              <a:t>(index, index)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78240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xmlns="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Test 1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1. get your first name.</a:t>
            </a:r>
          </a:p>
          <a:p>
            <a:r>
              <a:rPr lang="en-US" dirty="0" smtClean="0"/>
              <a:t>2. get your last name.</a:t>
            </a:r>
          </a:p>
          <a:p>
            <a:r>
              <a:rPr lang="en-US" dirty="0" smtClean="0"/>
              <a:t>3. add without using library function.</a:t>
            </a:r>
          </a:p>
          <a:p>
            <a:r>
              <a:rPr lang="en-US" dirty="0" smtClean="0"/>
              <a:t>4. print full name.</a:t>
            </a:r>
          </a:p>
          <a:p>
            <a:r>
              <a:rPr lang="en-US" dirty="0" smtClean="0"/>
              <a:t>5. total length of full name.</a:t>
            </a:r>
          </a:p>
          <a:p>
            <a:r>
              <a:rPr lang="en-US" dirty="0" smtClean="0"/>
              <a:t>6. convert full name into uppercase.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25354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f78148557_win32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tf78148557_win32</Template>
  <TotalTime>0</TotalTime>
  <Words>459</Words>
  <Application>Microsoft Office PowerPoint</Application>
  <PresentationFormat>Custom</PresentationFormat>
  <Paragraphs>134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tf78148557_win32</vt:lpstr>
      <vt:lpstr>JS</vt:lpstr>
      <vt:lpstr>Keyword in JS</vt:lpstr>
      <vt:lpstr>Variables in JS</vt:lpstr>
      <vt:lpstr>Number Method in JS</vt:lpstr>
      <vt:lpstr>Number Method in JS</vt:lpstr>
      <vt:lpstr>Number Method in JS</vt:lpstr>
      <vt:lpstr>How to add string in JS</vt:lpstr>
      <vt:lpstr>Library function for string in JS</vt:lpstr>
      <vt:lpstr>Test 1</vt:lpstr>
      <vt:lpstr>Arithmetic &amp; Assignment Operator</vt:lpstr>
      <vt:lpstr>Boolean &amp; Comparison Operator</vt:lpstr>
      <vt:lpstr>Test 2</vt:lpstr>
      <vt:lpstr>Keyword in JS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2021-10-18T15:05:29Z</dcterms:created>
  <dcterms:modified xsi:type="dcterms:W3CDTF">2021-10-20T03:08:36Z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